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3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10"/>
    <p:restoredTop sz="94674"/>
  </p:normalViewPr>
  <p:slideViewPr>
    <p:cSldViewPr snapToGrid="0" snapToObjects="1">
      <p:cViewPr varScale="1">
        <p:scale>
          <a:sx n="106" d="100"/>
          <a:sy n="106" d="100"/>
        </p:scale>
        <p:origin x="216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64486-9153-8941-A10D-97BDD188FC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 to Practical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BC5C48-F745-554F-9715-DE56D05476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Making things with raspberry Pi and Python!</a:t>
            </a:r>
          </a:p>
        </p:txBody>
      </p:sp>
    </p:spTree>
    <p:extLst>
      <p:ext uri="{BB962C8B-B14F-4D97-AF65-F5344CB8AC3E}">
        <p14:creationId xmlns:p14="http://schemas.microsoft.com/office/powerpoint/2010/main" val="1714233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1C4C0-7ED2-1C4A-917E-28C25E84F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Development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9DE0BF-BFD8-6B48-AC28-5EAEFDE1C8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4954" y="1807285"/>
            <a:ext cx="9602092" cy="4548359"/>
          </a:xfrm>
        </p:spPr>
      </p:pic>
    </p:spTree>
    <p:extLst>
      <p:ext uri="{BB962C8B-B14F-4D97-AF65-F5344CB8AC3E}">
        <p14:creationId xmlns:p14="http://schemas.microsoft.com/office/powerpoint/2010/main" val="624397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74872A0B-8668-4500-9509-EAA581B26C2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6" name="Rectangle 15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40590EE-5428-41AA-95B2-96FCC1CE67A7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9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5262F1-FE33-2249-AEA9-BE6436CAA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>
            <a:normAutofit/>
          </a:bodyPr>
          <a:lstStyle/>
          <a:p>
            <a:r>
              <a:rPr lang="en-US" dirty="0"/>
              <a:t>What *are* we doing?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7E13DE3-0A7C-4803-9F1C-34CBD7065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8425" y="2249487"/>
            <a:ext cx="4598986" cy="354171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Building</a:t>
            </a:r>
          </a:p>
          <a:p>
            <a:endParaRPr lang="en-US" dirty="0"/>
          </a:p>
          <a:p>
            <a:r>
              <a:rPr lang="en-US" dirty="0"/>
              <a:t>Developing</a:t>
            </a:r>
          </a:p>
          <a:p>
            <a:endParaRPr lang="en-US" dirty="0"/>
          </a:p>
          <a:p>
            <a:r>
              <a:rPr lang="en-US" dirty="0"/>
              <a:t>Testing</a:t>
            </a:r>
          </a:p>
          <a:p>
            <a:endParaRPr lang="en-US" dirty="0"/>
          </a:p>
          <a:p>
            <a:r>
              <a:rPr lang="en-US" dirty="0"/>
              <a:t>Making! Hacking! Developing!</a:t>
            </a:r>
          </a:p>
          <a:p>
            <a:endParaRPr lang="en-US" dirty="0"/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9C6CB249-C880-5348-9AE2-AEB64CCCAD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98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A1884C7-5604-1D44-9406-BE36482DF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95" y="920"/>
            <a:ext cx="60536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797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7" name="Rectangle 116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9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77" name="Content Placeholder 5">
            <a:extLst>
              <a:ext uri="{FF2B5EF4-FFF2-40B4-BE49-F238E27FC236}">
                <a16:creationId xmlns:a16="http://schemas.microsoft.com/office/drawing/2014/main" id="{3DDB9F9F-E036-8E41-A5F9-CD4E17F814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13" r="17930" b="5411"/>
          <a:stretch/>
        </p:blipFill>
        <p:spPr>
          <a:xfrm>
            <a:off x="5705502" y="456406"/>
            <a:ext cx="6381694" cy="594468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21" name="Group 120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2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3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9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5C0F6D-D057-9D46-B1B2-0816DDC27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Hardware – AKA What’s in the box</a:t>
            </a:r>
          </a:p>
        </p:txBody>
      </p:sp>
      <p:sp>
        <p:nvSpPr>
          <p:cNvPr id="179" name="Content Placeholder 178">
            <a:extLst>
              <a:ext uri="{FF2B5EF4-FFF2-40B4-BE49-F238E27FC236}">
                <a16:creationId xmlns:a16="http://schemas.microsoft.com/office/drawing/2014/main" id="{AC4FC31F-606B-411B-A9DE-84EE0BE3F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Basic hardware required to build our project</a:t>
            </a:r>
          </a:p>
          <a:p>
            <a:pPr lvl="1"/>
            <a:r>
              <a:rPr lang="en-US" sz="1600" dirty="0"/>
              <a:t>Breadboard</a:t>
            </a:r>
          </a:p>
          <a:p>
            <a:pPr lvl="1"/>
            <a:r>
              <a:rPr lang="en-US" sz="1600" dirty="0"/>
              <a:t>Wires</a:t>
            </a:r>
          </a:p>
          <a:p>
            <a:pPr lvl="1"/>
            <a:r>
              <a:rPr lang="en-US" sz="1600" dirty="0"/>
              <a:t>Lights</a:t>
            </a:r>
          </a:p>
          <a:p>
            <a:pPr lvl="1"/>
            <a:r>
              <a:rPr lang="en-US" sz="1600" dirty="0"/>
              <a:t>Resistors</a:t>
            </a:r>
          </a:p>
          <a:p>
            <a:pPr lvl="1"/>
            <a:r>
              <a:rPr lang="en-US" sz="1600" dirty="0"/>
              <a:t>Sensor</a:t>
            </a:r>
          </a:p>
          <a:p>
            <a:pPr lvl="1"/>
            <a:r>
              <a:rPr lang="en-US" sz="1600" dirty="0"/>
              <a:t>Raspberry Pi 3</a:t>
            </a:r>
          </a:p>
        </p:txBody>
      </p:sp>
    </p:spTree>
    <p:extLst>
      <p:ext uri="{BB962C8B-B14F-4D97-AF65-F5344CB8AC3E}">
        <p14:creationId xmlns:p14="http://schemas.microsoft.com/office/powerpoint/2010/main" val="3191571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ound Diagonal Corner Rectangle 11">
            <a:extLst>
              <a:ext uri="{FF2B5EF4-FFF2-40B4-BE49-F238E27FC236}">
                <a16:creationId xmlns:a16="http://schemas.microsoft.com/office/drawing/2014/main" id="{E704FA00-F5B1-4BF3-BFB2-F832D36702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1A505E-BCDA-DE4A-9332-22E33D69C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68" y="1552074"/>
            <a:ext cx="3240165" cy="39756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825CD2-CBCD-5C45-A512-EFEAF8E929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718" t="8508" r="3988" b="4926"/>
          <a:stretch/>
        </p:blipFill>
        <p:spPr>
          <a:xfrm rot="5400000">
            <a:off x="3777268" y="1916695"/>
            <a:ext cx="4054727" cy="31673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4F13B3-05C0-ED44-940F-07E992815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n-US" sz="2800"/>
              <a:t>wiring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0E58A81-AE4F-48EB-A66F-337971CCB1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/>
          </a:bodyPr>
          <a:lstStyle/>
          <a:p>
            <a:r>
              <a:rPr lang="en-US" sz="1800" dirty="0"/>
              <a:t>Circuit – the electrical version of “connect the dots”</a:t>
            </a:r>
          </a:p>
          <a:p>
            <a:endParaRPr lang="en-US" sz="1800" dirty="0"/>
          </a:p>
          <a:p>
            <a:r>
              <a:rPr lang="en-US" sz="1800" dirty="0"/>
              <a:t>Power flows from high to low</a:t>
            </a:r>
          </a:p>
          <a:p>
            <a:endParaRPr lang="en-US" sz="1800" dirty="0"/>
          </a:p>
          <a:p>
            <a:r>
              <a:rPr lang="en-US" sz="1800" dirty="0"/>
              <a:t>Too much power is bad!</a:t>
            </a:r>
          </a:p>
          <a:p>
            <a:endParaRPr lang="en-US" sz="1800" dirty="0"/>
          </a:p>
          <a:p>
            <a:r>
              <a:rPr lang="en-US" sz="1800" dirty="0"/>
              <a:t>We can “slow down” the flow</a:t>
            </a:r>
          </a:p>
        </p:txBody>
      </p:sp>
    </p:spTree>
    <p:extLst>
      <p:ext uri="{BB962C8B-B14F-4D97-AF65-F5344CB8AC3E}">
        <p14:creationId xmlns:p14="http://schemas.microsoft.com/office/powerpoint/2010/main" val="3328547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E1DDAD8-1D10-4640-A034-BE90015E37B6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4" name="Rectangle 13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D642FB6-2808-4BC5-AE0B-7302C24B78A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F6416E3-221E-054D-B1F4-4B19FE9AE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/>
              <a:t>software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9F827B3-9A96-42E5-8441-209C6E06ED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r>
              <a:rPr lang="en-US" sz="1800" dirty="0"/>
              <a:t>Variables</a:t>
            </a:r>
          </a:p>
          <a:p>
            <a:endParaRPr lang="en-US" sz="1800" dirty="0"/>
          </a:p>
          <a:p>
            <a:r>
              <a:rPr lang="en-US" sz="1800" dirty="0"/>
              <a:t>Functions</a:t>
            </a:r>
          </a:p>
          <a:p>
            <a:endParaRPr lang="en-US" sz="1800" dirty="0"/>
          </a:p>
          <a:p>
            <a:r>
              <a:rPr lang="en-US" sz="1800" dirty="0"/>
              <a:t>Inputs</a:t>
            </a:r>
          </a:p>
          <a:p>
            <a:endParaRPr lang="en-US" sz="1800" dirty="0"/>
          </a:p>
          <a:p>
            <a:r>
              <a:rPr lang="en-US" sz="1800" dirty="0"/>
              <a:t>Outputs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202F872B-0896-5945-B599-B016ED4F78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827" r="-1" b="5606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01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C09C8-4D65-344F-8DC4-74A0F05AE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6EAB78-FF93-D349-9B97-EB417C3C5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2158217" cy="6858000"/>
          </a:xfrm>
        </p:spPr>
      </p:pic>
    </p:spTree>
    <p:extLst>
      <p:ext uri="{BB962C8B-B14F-4D97-AF65-F5344CB8AC3E}">
        <p14:creationId xmlns:p14="http://schemas.microsoft.com/office/powerpoint/2010/main" val="1747774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78A47D-4F17-40FE-AB70-7AF78A9575E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5BE3A7E-6A3F-401E-A025-BBB8FDB8DD30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4E035BE-9FF4-43D3-BC25-CF582D7FF85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85ECEC0-FF5D-4348-92C7-1EA7C61E770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51BE237-7721-6146-8245-2BD2F790B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112" y="1082673"/>
            <a:ext cx="3237717" cy="4708528"/>
          </a:xfrm>
        </p:spPr>
        <p:txBody>
          <a:bodyPr>
            <a:normAutofit/>
          </a:bodyPr>
          <a:lstStyle/>
          <a:p>
            <a:pPr algn="r"/>
            <a:r>
              <a:rPr lang="en-US" sz="4000" dirty="0"/>
              <a:t>Some resources for you And a Favor for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4A582-99FD-A646-985F-45FC988E5D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3" y="1082673"/>
            <a:ext cx="5751237" cy="4708528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>
                <a:latin typeface="+mj-lt"/>
              </a:rPr>
              <a:t>Official Resources:</a:t>
            </a:r>
          </a:p>
          <a:p>
            <a:r>
              <a:rPr lang="en-US" sz="1800" dirty="0" err="1"/>
              <a:t>Raspberypi.org</a:t>
            </a:r>
            <a:endParaRPr lang="en-US" sz="1800" dirty="0"/>
          </a:p>
          <a:p>
            <a:r>
              <a:rPr lang="en-US" sz="1800" dirty="0" err="1"/>
              <a:t>Python.org</a:t>
            </a:r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en-US" sz="2800" dirty="0">
                <a:latin typeface="+mj-lt"/>
              </a:rPr>
              <a:t>Other Resources:</a:t>
            </a:r>
          </a:p>
          <a:p>
            <a:r>
              <a:rPr lang="en-US" sz="1800" dirty="0" err="1"/>
              <a:t>Github.com</a:t>
            </a:r>
            <a:r>
              <a:rPr lang="en-US" sz="1800" dirty="0"/>
              <a:t>/</a:t>
            </a:r>
            <a:r>
              <a:rPr lang="en-US" sz="1800" dirty="0" err="1"/>
              <a:t>ChrisHarrold</a:t>
            </a:r>
            <a:endParaRPr lang="en-US" sz="1800" dirty="0"/>
          </a:p>
          <a:p>
            <a:r>
              <a:rPr lang="en-US" sz="1800" dirty="0"/>
              <a:t>@charrold303</a:t>
            </a:r>
          </a:p>
          <a:p>
            <a:r>
              <a:rPr lang="en-US" sz="1800" dirty="0" err="1"/>
              <a:t>Youtube</a:t>
            </a:r>
            <a:r>
              <a:rPr lang="en-US" sz="1800" dirty="0"/>
              <a:t>! </a:t>
            </a:r>
            <a:r>
              <a:rPr lang="en-US" sz="1800" dirty="0" err="1"/>
              <a:t>Instructables</a:t>
            </a:r>
            <a:r>
              <a:rPr lang="en-US" sz="1800" dirty="0"/>
              <a:t>! Amazon!</a:t>
            </a:r>
          </a:p>
          <a:p>
            <a:endParaRPr lang="en-US" sz="1800" dirty="0"/>
          </a:p>
          <a:p>
            <a:pPr marL="0" indent="0">
              <a:buNone/>
            </a:pPr>
            <a:r>
              <a:rPr lang="en-US" sz="2800" dirty="0"/>
              <a:t>A Favor:</a:t>
            </a:r>
          </a:p>
          <a:p>
            <a:r>
              <a:rPr lang="en-US" sz="1800" dirty="0"/>
              <a:t>http://</a:t>
            </a:r>
            <a:r>
              <a:rPr lang="en-US" sz="1800" dirty="0" err="1"/>
              <a:t>bit.ly</a:t>
            </a:r>
            <a:r>
              <a:rPr lang="en-US" sz="1800" dirty="0"/>
              <a:t>/</a:t>
            </a:r>
            <a:r>
              <a:rPr lang="en-US" sz="1800"/>
              <a:t>charrold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01182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5912</TotalTime>
  <Words>136</Words>
  <Application>Microsoft Macintosh PowerPoint</Application>
  <PresentationFormat>Widescreen</PresentationFormat>
  <Paragraphs>48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Trebuchet MS</vt:lpstr>
      <vt:lpstr>Tw Cen MT</vt:lpstr>
      <vt:lpstr>Circuit</vt:lpstr>
      <vt:lpstr>Intro to Practical development</vt:lpstr>
      <vt:lpstr>Practical Development</vt:lpstr>
      <vt:lpstr>What *are* we doing?</vt:lpstr>
      <vt:lpstr>Hardware – AKA What’s in the box</vt:lpstr>
      <vt:lpstr>wiring</vt:lpstr>
      <vt:lpstr>software</vt:lpstr>
      <vt:lpstr>What’s next?</vt:lpstr>
      <vt:lpstr>Some resources for you And a Favor for me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building</dc:title>
  <dc:creator>Chris Harrold</dc:creator>
  <cp:lastModifiedBy>Chris Harrold</cp:lastModifiedBy>
  <cp:revision>27</cp:revision>
  <dcterms:created xsi:type="dcterms:W3CDTF">2018-03-23T17:23:54Z</dcterms:created>
  <dcterms:modified xsi:type="dcterms:W3CDTF">2018-03-28T21:29:58Z</dcterms:modified>
</cp:coreProperties>
</file>

<file path=docProps/thumbnail.jpeg>
</file>